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DADFC-2321-4B13-A460-BD043F0A5AB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49BC8-E791-4C15-978E-FB5705CDD9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49BC8-E791-4C15-978E-FB5705CDD94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49BC8-E791-4C15-978E-FB5705CDD94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http://www.erh.noaa.gov/marfc/Flood/agnes.html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49BC8-E791-4C15-978E-FB5705CDD94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http://www.erh.noaa.gov/marfc/Flood/agnes.html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49BC8-E791-4C15-978E-FB5705CDD94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http://www.hpc.ncep.noaa.gov/tropical/rain/agnes1972filledrainblk.gif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49BC8-E791-4C15-978E-FB5705CDD94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http://www.erh.noaa.gov/marfc/Flood/agnes.html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49BC8-E791-4C15-978E-FB5705CDD94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03F0EB-45FC-41A7-8516-3227BF5B90FA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DB7855F-536E-4841-B660-858EAC05D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ickr.com/photos/mhryvnak/sets/72157603988808763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ocuments%20and%20Settings\scott.lenio\Desktop\KWL%20Chart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h.noaa.gov/marfc/Flood/agnes.html" TargetMode="External"/><Relationship Id="rId7" Type="http://schemas.openxmlformats.org/officeDocument/2006/relationships/hyperlink" Target="http://www.flickr.com/photos/mhryvnak/sets/72157603988808763/" TargetMode="External"/><Relationship Id="rId2" Type="http://schemas.openxmlformats.org/officeDocument/2006/relationships/hyperlink" Target="http://www.hpc.ncep.noaa.gov/tropical/rain/agnes1972filledrainblk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NVxRT1zNMQ0&amp;feature=related" TargetMode="External"/><Relationship Id="rId5" Type="http://schemas.openxmlformats.org/officeDocument/2006/relationships/hyperlink" Target="http://www.youtube.com/watch?v=emf20FKhtoQ" TargetMode="External"/><Relationship Id="rId4" Type="http://schemas.openxmlformats.org/officeDocument/2006/relationships/hyperlink" Target="http://home.epix.net/~captclint/flood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file:///C:\Documents%20and%20Settings\scott.lenio\Desktop\photo_analysis_worksheet.pdf" TargetMode="Externa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file:///C:\Documents%20and%20Settings\scott.lenio\Desktop\KWL%20Chart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mf20FKhtoQ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file:///C:\Documents%20and%20Settings\scott.lenio\Desktop\motion_picture_analysis_worksheet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VxRT1zNMQ0&amp;feature=relate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Agnes Flood June 23, 1972</a:t>
            </a:r>
            <a:endParaRPr lang="en-US" dirty="0"/>
          </a:p>
        </p:txBody>
      </p:sp>
      <p:pic>
        <p:nvPicPr>
          <p:cNvPr id="7" name="Picture Placeholder 6" descr="untitled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186" b="4186"/>
          <a:stretch>
            <a:fillRect/>
          </a:stretch>
        </p:blipFill>
        <p:spPr>
          <a:xfrm>
            <a:off x="1792288" y="228600"/>
            <a:ext cx="5522912" cy="4498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 Analysis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your fundraising groups you will take three of the seventy three pictures from the website provided and analyze them using the worksheet provided by the teacher.</a:t>
            </a:r>
          </a:p>
          <a:p>
            <a:r>
              <a:rPr lang="en-US" dirty="0" smtClean="0">
                <a:hlinkClick r:id="rId2"/>
              </a:rPr>
              <a:t>http://www.flickr.com/photos/mhryvnak/sets/72157603988808763/</a:t>
            </a:r>
            <a:r>
              <a:rPr lang="en-US" dirty="0" smtClean="0"/>
              <a:t>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KWL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Please fill out third section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800100" y="2209800"/>
          <a:ext cx="7543800" cy="4133850"/>
        </p:xfrm>
        <a:graphic>
          <a:graphicData uri="http://schemas.openxmlformats.org/presentationml/2006/ole">
            <p:oleObj spid="_x0000_s28676" name="Acrobat Document" r:id="rId3" imgW="7543800" imgH="5829300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http://www.hpc.ncep.noaa.gov/tropical/rain/agnes1972filledrainblk.gif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http://www.erh.noaa.gov/marfc/Flood/agnes.html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http://home.epix.net/~captclint/flood.jpg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http://www.youtube.com/watch?v=emf20FKhtoQ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http://www.youtube.com/watch?v=NVxRT1zNMQ0&amp;feature=related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http://www.flickr.com/photos/mhryvnak/sets/72157603988808763/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quarter" idx="4294967295"/>
          </p:nvPr>
        </p:nvSpPr>
        <p:spPr>
          <a:xfrm>
            <a:off x="990600" y="1600200"/>
            <a:ext cx="8153400" cy="4495800"/>
          </a:xfrm>
        </p:spPr>
        <p:txBody>
          <a:bodyPr/>
          <a:lstStyle/>
          <a:p>
            <a:r>
              <a:rPr lang="en-US" dirty="0" smtClean="0"/>
              <a:t>Using the attached worksheet, please look at the first slide and fill out.  Double click on picture.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0" y="1752600"/>
            <a:ext cx="1600200" cy="4343400"/>
          </a:xfrm>
        </p:spPr>
        <p:txBody>
          <a:bodyPr/>
          <a:lstStyle/>
          <a:p>
            <a:pPr lvl="0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990600"/>
          </a:xfrm>
        </p:spPr>
        <p:txBody>
          <a:bodyPr/>
          <a:lstStyle/>
          <a:p>
            <a:r>
              <a:rPr lang="en-US" dirty="0" smtClean="0"/>
              <a:t>Photo Analysis Worksheet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7" name="Acrobat Document" r:id="rId4" imgW="0" imgH="0" progId="AcroExch.Document.7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971800" y="2590800"/>
          <a:ext cx="3140075" cy="4064000"/>
        </p:xfrm>
        <a:graphic>
          <a:graphicData uri="http://schemas.openxmlformats.org/presentationml/2006/ole">
            <p:oleObj spid="_x0000_s1033" name="Acrobat Document" r:id="rId5" imgW="5829300" imgH="7543800" progId="AcroExch.Document.7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KWL Chart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Please fill out first two sections.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62000" y="3409950"/>
          <a:ext cx="7543800" cy="3448050"/>
        </p:xfrm>
        <a:graphic>
          <a:graphicData uri="http://schemas.openxmlformats.org/presentationml/2006/ole">
            <p:oleObj spid="_x0000_s2050" name="Acrobat Document" r:id="rId4" imgW="7543800" imgH="5829300" progId="AcroExch.Document.7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467600" cy="2514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June 14-Tropical Disturbance off Yucatan Peninsula.</a:t>
            </a:r>
          </a:p>
          <a:p>
            <a:r>
              <a:rPr lang="en-US" dirty="0" smtClean="0"/>
              <a:t>June 16-Strengthened into a tropical storm.</a:t>
            </a:r>
          </a:p>
          <a:p>
            <a:r>
              <a:rPr lang="en-US" dirty="0" smtClean="0"/>
              <a:t>June 19-Agnes became a hurricane.</a:t>
            </a:r>
          </a:p>
          <a:p>
            <a:r>
              <a:rPr lang="en-US" dirty="0" smtClean="0"/>
              <a:t>June 21-Moved out over Atlantic Ocean off NC Coast.</a:t>
            </a:r>
          </a:p>
          <a:p>
            <a:r>
              <a:rPr lang="en-US" dirty="0" smtClean="0"/>
              <a:t>June 22-Made landfall again over southeastern NY.</a:t>
            </a:r>
          </a:p>
          <a:p>
            <a:r>
              <a:rPr lang="en-US" dirty="0" smtClean="0"/>
              <a:t>June 23-Became almost stationary over PA</a:t>
            </a:r>
          </a:p>
          <a:p>
            <a:r>
              <a:rPr lang="en-US" dirty="0" smtClean="0"/>
              <a:t>June 23-Absorbed by a low pressure front that drifted northeastward from PA into NY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Timeline of Hurricane Agnes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505200"/>
          </a:xfrm>
        </p:spPr>
        <p:txBody>
          <a:bodyPr>
            <a:normAutofit/>
          </a:bodyPr>
          <a:lstStyle/>
          <a:p>
            <a:r>
              <a:rPr lang="en-US" dirty="0" smtClean="0"/>
              <a:t>The range over the Mid-Atlantic region was 2-3 inches in the Potomac region to 18 inches in the main stem of the Susquehanna River basin.  The average rainfall was 6-10 inches over the Mid-Atlantic region.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Rainfall Amounts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Mid-Atlantic Rainfall Amounts</a:t>
            </a:r>
            <a:endParaRPr lang="en-US" dirty="0"/>
          </a:p>
        </p:txBody>
      </p:sp>
      <p:pic>
        <p:nvPicPr>
          <p:cNvPr id="12" name="Content Placeholder 11" descr="agnes1972filledrainblk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647781" y="1600200"/>
            <a:ext cx="4083388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Damage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676400"/>
          <a:ext cx="81534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Damage (1972) Dollars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Deaths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Pennsylvania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$2,119,269,000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New York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702,502,000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Virginia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125,987,000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Maryland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110,186,000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New Jersey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15,000,000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Florida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8,243,000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3,081,187,000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Picture Analysis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Fill out the worksheet while viewing the clip.</a:t>
            </a:r>
          </a:p>
          <a:p>
            <a:r>
              <a:rPr lang="en-US" dirty="0" smtClean="0">
                <a:hlinkClick r:id="rId3" tooltip="Agnes 1972"/>
              </a:rPr>
              <a:t>http://www.youtube.com/watch?v=emf20FKhtoQ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971800" y="2794000"/>
          <a:ext cx="3140075" cy="4064000"/>
        </p:xfrm>
        <a:graphic>
          <a:graphicData uri="http://schemas.openxmlformats.org/presentationml/2006/ole">
            <p:oleObj spid="_x0000_s27650" name="Acrobat Document" r:id="rId4" imgW="5829300" imgH="7543800" progId="AcroExch.Document.7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Fundraising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will create a fundraising project after viewing the following video.  Your project can take the form of a Power Point, drawing or presentation to the class.  You will work in groups of three which will be assigned by the teacher.  All projects must be approved by the teacher.</a:t>
            </a:r>
          </a:p>
          <a:p>
            <a:r>
              <a:rPr lang="en-US" dirty="0" smtClean="0">
                <a:hlinkClick r:id="rId2"/>
              </a:rPr>
              <a:t>http://www.youtube.com/watch?v=NVxRT1zNMQ0&amp;feature=related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330</TotalTime>
  <Words>332</Words>
  <Application>Microsoft Office PowerPoint</Application>
  <PresentationFormat>On-screen Show (4:3)</PresentationFormat>
  <Paragraphs>74</Paragraphs>
  <Slides>12</Slides>
  <Notes>6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Median</vt:lpstr>
      <vt:lpstr>C:\Documents and Settings\scott.lenio\Desktop\photo_analysis_worksheet.pdf</vt:lpstr>
      <vt:lpstr>C:\Documents and Settings\scott.lenio\Desktop\KWL Chart.pdf</vt:lpstr>
      <vt:lpstr>C:\Documents and Settings\scott.lenio\Desktop\motion_picture_analysis_worksheet.pdf</vt:lpstr>
      <vt:lpstr>C:\Documents and Settings\scott.lenio\Desktop\KWL Chart.pdf</vt:lpstr>
      <vt:lpstr>Acrobat Document</vt:lpstr>
      <vt:lpstr>Agnes Flood June 23, 1972</vt:lpstr>
      <vt:lpstr>Photo Analysis Worksheet</vt:lpstr>
      <vt:lpstr>KWL Chart</vt:lpstr>
      <vt:lpstr>Timeline of Hurricane Agnes</vt:lpstr>
      <vt:lpstr>Rainfall Amounts</vt:lpstr>
      <vt:lpstr>Mid-Atlantic Rainfall Amounts</vt:lpstr>
      <vt:lpstr>The Damage</vt:lpstr>
      <vt:lpstr>Motion Picture Analysis Worksheet</vt:lpstr>
      <vt:lpstr>Fundraising Project</vt:lpstr>
      <vt:lpstr>Photo Analysis Worksheet</vt:lpstr>
      <vt:lpstr>KWL Chart</vt:lpstr>
      <vt:lpstr>Bibliography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Agnes Flood June 23, 1972</dc:title>
  <dc:creator> </dc:creator>
  <cp:lastModifiedBy> </cp:lastModifiedBy>
  <cp:revision>38</cp:revision>
  <dcterms:created xsi:type="dcterms:W3CDTF">2009-07-27T23:53:56Z</dcterms:created>
  <dcterms:modified xsi:type="dcterms:W3CDTF">2009-07-28T05:25:26Z</dcterms:modified>
</cp:coreProperties>
</file>